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f8a8c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f8a8c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e522551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71e522551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e522551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71e522551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Sara Ruth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Sara Ruth Davis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Sharing our joy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Bearing our grief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Striving for change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Healing our pain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Journeying on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Learning to love more together.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web of life holds us in this truth;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are not alone.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